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https://prezi.com/nnquqbomrtnk/?referral_token=grih5glnB3FN&amp;utm_source=ppt_qr_code" TargetMode="External" Type="http://schemas.openxmlformats.org/officeDocument/2006/relationships/hyperlink"/><Relationship Id="rId4" Target="../media/image3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https://prez.is/ppt_made_with_prezi/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i.com/nnquqbomrtnk/?referral_token=grih5glnB3FN&amp;utm_source=ppt_qr_code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914400" y="10375900"/>
            <a:ext cx="7226300" cy="1422400"/>
          </a:xfrm>
          <a:custGeom>
            <a:avLst/>
            <a:gdLst/>
            <a:ahLst/>
            <a:cxnLst/>
            <a:rect r="r" b="b" t="t" l="l"/>
            <a:pathLst>
              <a:path h="1422400" w="7226300">
                <a:moveTo>
                  <a:pt x="0" y="0"/>
                </a:moveTo>
                <a:lnTo>
                  <a:pt x="7226300" y="0"/>
                </a:lnTo>
                <a:lnTo>
                  <a:pt x="7226300" y="1422400"/>
                </a:lnTo>
                <a:lnTo>
                  <a:pt x="0" y="142240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name="Picture 4" id="4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1900" y="3860800"/>
            <a:ext cx="5994400" cy="599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